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8" r:id="rId9"/>
    <p:sldId id="271" r:id="rId10"/>
    <p:sldId id="26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F274D-31D8-428F-9F41-C74DA2FC39A3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71E31-6E7E-403E-8252-1140D97330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36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Когда туристы приезжают в новые города, они посещают самые популярные и всем известные места, при этом не обращая внимания на скрытые красоты городов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71E31-6E7E-403E-8252-1140D97330A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98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FEEF0-3B11-42C3-8ADC-20F516381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2C2A28-0FC6-4FB3-8E58-E8A526748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CCC4D-CE08-4839-A75F-028E3208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FF777E-9258-418C-BF88-429737E1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7A2B42-127C-4516-BF70-0DBFC3BF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979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85032-9DCF-4DBA-94A3-B9A3B7D0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1772A2-3168-4743-A07D-571BEAD6E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973261-611A-4E50-A613-346814BD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AD8A3A-C5FE-476D-9CA0-D310101A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8695AB-624A-4997-BE6C-5AADAC6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37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91365E-5455-4EC0-9D60-D3836F295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9D7E72-073F-4760-B407-6DC540B14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ACEC03-F5E1-434E-B21F-FBEFE473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ACF4D4-124F-4210-B2C1-77E7B8ED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671C30-6CD0-4227-A798-B2C0FC96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13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61B43-A865-492C-96E2-D0AEBDB5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C19353-CCCE-4460-AFD1-50ECF2376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D74604-54F1-4304-A061-859141B3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76926F-9946-4991-B275-37B9BC6A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C42053-B633-481A-99FE-AB28E649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55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62880-90F1-4DBC-B89F-E6E4D07E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1D7A7C-4A1B-422C-9928-C0CA2671B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B4EB8A-8858-44B8-B8A6-65933638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1C241F-729E-47B4-9CB8-9DF450D5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8C09E3-811C-4A9B-BFC1-AFF1E93E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29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B55DA-BB6B-4494-BBC3-6FE29157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2CB6DB-D99F-4611-85E5-63FB8B7FD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5D2FC4-2BBB-4B06-A583-C8B21B0E4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F336D8-0DEF-471C-954E-B2338B44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324B1D-FBD1-4BBB-952C-15034336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0F91D4-878F-401F-8232-F570B575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57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AEFE5-66DC-4659-A11B-7F005550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43DC36-0372-4740-809F-B8361FD1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897493-F6B8-4C82-9A38-6F36BC9E5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004C89-D78C-48C6-A3F8-1897E0CF0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B49A7-32D1-4D65-8FB2-BE977F994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4204FD1-8F37-4C96-9D1E-00FAD0BD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EC3F39A-ADFC-49D1-B52D-4B122CF3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A1D90B-134A-4EBC-9CCD-18307401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13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EF8CB-3851-47BB-A3C2-9B41AE76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A1265D-2728-4F38-B757-6B314315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C04CE5-743A-4BBD-9AE7-6540DFD12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315654-1D3D-49A5-AD11-BFA37343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59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70C249B-634B-4C89-89A7-8D748D55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7B92F4-ADB6-4423-8587-42B96F99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63C1EE-436B-4BD5-BB90-43DB856F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5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5E6CD-F986-4CA8-B918-60074F12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F7B748-6D8F-45A3-BBA1-7F3DFC22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B14594-EC9A-4B0C-9031-5788F025F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40CA4F-F364-4C56-8AF7-E4D02FEE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45B828-3874-4C03-B2E4-35253AA16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8E1BA-B865-4EE1-BE49-2A49837F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15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E9D005-D4C7-426D-BEF2-35266A14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4DD1B4-13C7-453E-BB87-FF6D3CEAC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8019CF-8F9E-4AAD-B9A5-3D2656097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05C093-53B2-4BC8-B329-FD529F557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07E122-0636-40AE-9A51-18808A2A0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AA838A-BDD2-4E9A-A1AD-3B19FC16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15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BA8B4-5526-4C41-93A5-1C3A0460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0B3337-2893-4DD6-8E3C-4938C3BE3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90E2F-48DD-484C-BC45-22CD73FAB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9234-F7D3-475A-9F61-77C2EC877A94}" type="datetimeFigureOut">
              <a:rPr lang="ru-RU" smtClean="0"/>
              <a:t>30.07.2018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ABF54D-B613-4C01-945E-200CA4A47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F55DAB-5E5E-47F5-AA1F-BE954DFD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B3ACA-F894-4BEF-8DE4-F121CA675F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66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10915-34A5-4B06-8B91-7C15C5B89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031"/>
          </a:xfrm>
          <a:prstGeom prst="rect">
            <a:avLst/>
          </a:prstGeom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32C7CD7A-3A3C-434D-9A1D-4C0E581DA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161" y="5502652"/>
            <a:ext cx="2293034" cy="1087146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7F7B7B"/>
                </a:solidFill>
              </a:rPr>
              <a:t>Команда</a:t>
            </a:r>
            <a:br>
              <a:rPr lang="ru-RU" dirty="0">
                <a:solidFill>
                  <a:srgbClr val="7F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/>
              <a:t>Мы не придумали</a:t>
            </a:r>
          </a:p>
          <a:p>
            <a:endParaRPr lang="ru-RU" dirty="0">
              <a:solidFill>
                <a:srgbClr val="7F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DF44814-2A59-440A-A10F-5B6833EF735C}"/>
              </a:ext>
            </a:extLst>
          </p:cNvPr>
          <p:cNvSpPr/>
          <p:nvPr/>
        </p:nvSpPr>
        <p:spPr>
          <a:xfrm>
            <a:off x="3295356" y="5475230"/>
            <a:ext cx="466621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ru-RU" sz="2400" b="1" dirty="0">
                <a:solidFill>
                  <a:srgbClr val="7F7B7B"/>
                </a:solidFill>
              </a:rPr>
              <a:t>Тема</a:t>
            </a:r>
            <a:br>
              <a:rPr lang="ru-RU" sz="2400" dirty="0"/>
            </a:br>
            <a:r>
              <a:rPr lang="ru-RU" sz="2400" dirty="0"/>
              <a:t>Задача от компании </a:t>
            </a:r>
            <a:r>
              <a:rPr lang="en-US" sz="2400" dirty="0"/>
              <a:t>HERE</a:t>
            </a:r>
            <a:r>
              <a:rPr lang="ru-RU" sz="2400" dirty="0"/>
              <a:t>: Создание туристических сервисов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FB61BE1D-8A1B-416E-ADAB-A3933D9028CE}"/>
              </a:ext>
            </a:extLst>
          </p:cNvPr>
          <p:cNvSpPr txBox="1"/>
          <p:nvPr/>
        </p:nvSpPr>
        <p:spPr>
          <a:xfrm>
            <a:off x="8462728" y="5604495"/>
            <a:ext cx="3228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7F7B7B"/>
                </a:solidFill>
              </a:rPr>
              <a:t>Название проекта</a:t>
            </a:r>
            <a:endParaRPr lang="en-US" sz="2400" b="1" dirty="0">
              <a:solidFill>
                <a:srgbClr val="7F7B7B"/>
              </a:solidFill>
            </a:endParaRP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HERISTURI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A2D13-B9F4-45CA-A72A-70314FAEB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Благодарим за внимание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4D1142-DC7A-42F0-9AF3-FA62D6455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4355" y="4147848"/>
            <a:ext cx="3796145" cy="230836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dirty="0"/>
              <a:t>Авторы:</a:t>
            </a:r>
          </a:p>
          <a:p>
            <a:pPr algn="l"/>
            <a:r>
              <a:rPr lang="ru-RU" dirty="0"/>
              <a:t>Залкин Виктор</a:t>
            </a:r>
            <a:br>
              <a:rPr lang="en-US" dirty="0"/>
            </a:br>
            <a:r>
              <a:rPr lang="en-US" dirty="0"/>
              <a:t>https://vk.com/zalkin_v</a:t>
            </a:r>
            <a:endParaRPr lang="ru-RU" dirty="0"/>
          </a:p>
          <a:p>
            <a:pPr algn="l"/>
            <a:r>
              <a:rPr lang="ru-RU" dirty="0"/>
              <a:t>Вдовин Александр</a:t>
            </a:r>
            <a:br>
              <a:rPr lang="en-US" dirty="0"/>
            </a:br>
            <a:r>
              <a:rPr lang="en-US" dirty="0"/>
              <a:t>https://vk.com/alexxanndr</a:t>
            </a:r>
            <a:endParaRPr lang="ru-RU" dirty="0"/>
          </a:p>
          <a:p>
            <a:pPr algn="l"/>
            <a:r>
              <a:rPr lang="ru-RU" dirty="0" err="1"/>
              <a:t>Атаян</a:t>
            </a:r>
            <a:r>
              <a:rPr lang="ru-RU" dirty="0"/>
              <a:t> Грант</a:t>
            </a:r>
            <a:br>
              <a:rPr lang="en-US" dirty="0"/>
            </a:br>
            <a:r>
              <a:rPr lang="en-US" dirty="0"/>
              <a:t>https://vk.com/id245050857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C56AA2-6E9B-4932-BDC7-B43B93BBBF55}"/>
              </a:ext>
            </a:extLst>
          </p:cNvPr>
          <p:cNvCxnSpPr/>
          <p:nvPr/>
        </p:nvCxnSpPr>
        <p:spPr>
          <a:xfrm>
            <a:off x="571500" y="3576638"/>
            <a:ext cx="1104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50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874C4D-F446-4D7A-A341-DA823E71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Туристические 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6B2E166-CD2B-4D31-BB5F-A1E719A25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Однообразные маршруты</a:t>
            </a:r>
          </a:p>
          <a:p>
            <a:r>
              <a:rPr lang="ru-RU" dirty="0"/>
              <a:t>Информированность только о популярных местах</a:t>
            </a:r>
          </a:p>
          <a:p>
            <a:r>
              <a:rPr lang="ru-RU" dirty="0"/>
              <a:t>Нехватка информации о прошлом  города</a:t>
            </a:r>
          </a:p>
          <a:p>
            <a:r>
              <a:rPr lang="ru-RU" dirty="0"/>
              <a:t>Неосведомленность о местных заведениях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38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292553-D058-4559-B84B-2D5F8DAE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Решение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378B71-AB31-44D9-BCFD-3D3A1D0B9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Отслеживание пройденного пути </a:t>
            </a:r>
          </a:p>
          <a:p>
            <a:r>
              <a:rPr lang="ru-RU" dirty="0"/>
              <a:t>Построение индивидуально-уникального маршрута</a:t>
            </a:r>
          </a:p>
          <a:p>
            <a:r>
              <a:rPr lang="ru-RU" dirty="0"/>
              <a:t>Отображение информации о малоизвестных местах</a:t>
            </a:r>
          </a:p>
          <a:p>
            <a:r>
              <a:rPr lang="ru-RU" dirty="0"/>
              <a:t>Отображение ближайших заведений относительно маршрута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73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4249B-FE24-425B-9B28-98CB9D41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923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Отслеживание пути туриста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BE0A48-CCA1-4204-BBAA-D12E6F608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8544" r="-360" b="5650"/>
          <a:stretch/>
        </p:blipFill>
        <p:spPr>
          <a:xfrm>
            <a:off x="0" y="733426"/>
            <a:ext cx="12325350" cy="6124574"/>
          </a:xfrm>
        </p:spPr>
      </p:pic>
    </p:spTree>
    <p:extLst>
      <p:ext uri="{BB962C8B-B14F-4D97-AF65-F5344CB8AC3E}">
        <p14:creationId xmlns:p14="http://schemas.microsoft.com/office/powerpoint/2010/main" val="195882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58473-3E25-4F56-8FB4-931E4CAC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45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История города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8AE7C6-5B11-4B24-9EC6-1D76AF58E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3886"/>
            <a:ext cx="12192000" cy="5864114"/>
          </a:xfrm>
          <a:prstGeom prst="rect">
            <a:avLst/>
          </a:prstGeom>
        </p:spPr>
      </p:pic>
      <p:pic>
        <p:nvPicPr>
          <p:cNvPr id="1026" name="Picture 2" descr="ÐÐ°ÑÑÐ¸Ð½ÐºÐ¸ Ð¿Ð¾ Ð·Ð°Ð¿ÑÐ¾ÑÑ ÑÐ¾Ð³Ñ Ð²Ð»Ð°Ð´Ð¸ÐºÐ°Ð²ÐºÐ°Ð· ÑÑÐ°ÑÑÐµ ÑÐ¾ÑÐ¾">
            <a:extLst>
              <a:ext uri="{FF2B5EF4-FFF2-40B4-BE49-F238E27FC236}">
                <a16:creationId xmlns:a16="http://schemas.microsoft.com/office/drawing/2014/main" id="{9C2D3B61-9F8E-4F99-A4B9-FBD51BA4E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06" y="3098800"/>
            <a:ext cx="2583572" cy="9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3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F940D-C69D-4817-9EFA-A1E15B00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0" y="271462"/>
            <a:ext cx="68072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Система рейтинга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32EB91-23E5-43B4-ABD3-9C82324CF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401"/>
            <a:ext cx="12192000" cy="5943600"/>
          </a:xfrm>
          <a:prstGeom prst="rect">
            <a:avLst/>
          </a:prstGeom>
        </p:spPr>
      </p:pic>
      <p:pic>
        <p:nvPicPr>
          <p:cNvPr id="2050" name="Picture 2" descr="ÐÐ°ÑÑÐ¸Ð½ÐºÐ¸ Ð¿Ð¾ Ð·Ð°Ð¿ÑÐ¾ÑÑ ÐÐ°ÑÐº Ð¸Ð¼ÐµÐ½Ð¸ ÐÐ¾ÑÑÐ° Ð¥ÐµÑÐ°Ð³ÑÑÐ¾Ð²Ð° ÑÑÐ°ÑÑÐµ ÑÐ¾ÑÐ¾">
            <a:extLst>
              <a:ext uri="{FF2B5EF4-FFF2-40B4-BE49-F238E27FC236}">
                <a16:creationId xmlns:a16="http://schemas.microsoft.com/office/drawing/2014/main" id="{6378EA24-C433-47BA-9213-46E05FE9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4" y="3284876"/>
            <a:ext cx="1707657" cy="95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5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D5979-9A16-40E1-9CCE-868CCC12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Аналоги </a:t>
            </a:r>
            <a:r>
              <a:rPr lang="en-US" dirty="0"/>
              <a:t>HERISTURI</a:t>
            </a:r>
            <a:endParaRPr lang="ru-RU" dirty="0"/>
          </a:p>
        </p:txBody>
      </p:sp>
      <p:pic>
        <p:nvPicPr>
          <p:cNvPr id="3076" name="Picture 4" descr="ÐÐ°ÑÑÐ¸Ð½ÐºÐ¸ Ð¿Ð¾ Ð·Ð°Ð¿ÑÐ¾ÑÑ GOOGLE MAPS LOGO">
            <a:extLst>
              <a:ext uri="{FF2B5EF4-FFF2-40B4-BE49-F238E27FC236}">
                <a16:creationId xmlns:a16="http://schemas.microsoft.com/office/drawing/2014/main" id="{14C0C88B-8CA8-4ABC-A323-6845691939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523561"/>
            <a:ext cx="4089400" cy="22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ÐÐ°ÑÑÐ¸Ð½ÐºÐ¸ Ð¿Ð¾ Ð·Ð°Ð¿ÑÐ¾ÑÑ ÑÐ½Ð´ÐµÐºÑ ÐºÐ°ÑÑÑ LOGO">
            <a:extLst>
              <a:ext uri="{FF2B5EF4-FFF2-40B4-BE49-F238E27FC236}">
                <a16:creationId xmlns:a16="http://schemas.microsoft.com/office/drawing/2014/main" id="{62236917-DE97-4F63-955D-BC1F11892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t="23436" r="13893" b="20193"/>
          <a:stretch/>
        </p:blipFill>
        <p:spPr bwMode="auto">
          <a:xfrm>
            <a:off x="5245102" y="1696177"/>
            <a:ext cx="5156198" cy="173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ÐÐ°ÑÑÐ¸Ð½ÐºÐ¸ Ð¿Ð¾ Ð·Ð°Ð¿ÑÐ¾ÑÑ ÑÑÐ¸Ð¿Ð°Ð´Ð²Ð¸Ð·Ð¾Ñ LOGO">
            <a:extLst>
              <a:ext uri="{FF2B5EF4-FFF2-40B4-BE49-F238E27FC236}">
                <a16:creationId xmlns:a16="http://schemas.microsoft.com/office/drawing/2014/main" id="{65C9AF50-9F7E-452B-B255-650C3B69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004" y="4356582"/>
            <a:ext cx="3005098" cy="19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ÐÐ°ÑÑÐ¸Ð½ÐºÐ¸ Ð¿Ð¾ Ð·Ð°Ð¿ÑÐ¾ÑÑ my tracks">
            <a:extLst>
              <a:ext uri="{FF2B5EF4-FFF2-40B4-BE49-F238E27FC236}">
                <a16:creationId xmlns:a16="http://schemas.microsoft.com/office/drawing/2014/main" id="{13A53875-63DF-4E8A-B87E-95765BD6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4275534"/>
            <a:ext cx="42418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74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011F4-73C7-411C-BF72-FE3AF2FA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88800" cy="1325563"/>
          </a:xfrm>
        </p:spPr>
        <p:txBody>
          <a:bodyPr/>
          <a:lstStyle/>
          <a:p>
            <a:pPr algn="ctr"/>
            <a:r>
              <a:rPr lang="ru-RU" dirty="0"/>
              <a:t>Нынешняя реализация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D6165-17CD-438A-A87F-7FFD5AC30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6500"/>
            <a:ext cx="11188700" cy="4665663"/>
          </a:xfrm>
        </p:spPr>
        <p:txBody>
          <a:bodyPr>
            <a:normAutofit/>
          </a:bodyPr>
          <a:lstStyle/>
          <a:p>
            <a:r>
              <a:rPr lang="ru-RU" dirty="0"/>
              <a:t>Взаимодействие с картой</a:t>
            </a:r>
          </a:p>
          <a:p>
            <a:r>
              <a:rPr lang="ru-RU" dirty="0"/>
              <a:t>Сохранение пройденного пути</a:t>
            </a:r>
          </a:p>
          <a:p>
            <a:r>
              <a:rPr lang="ru-RU" dirty="0"/>
              <a:t>Исторические здания с информацией  на карте</a:t>
            </a:r>
          </a:p>
          <a:p>
            <a:r>
              <a:rPr lang="ru-RU" dirty="0"/>
              <a:t>Системы отзывов к объектам </a:t>
            </a:r>
          </a:p>
          <a:p>
            <a:r>
              <a:rPr lang="ru-RU" dirty="0"/>
              <a:t>Отображение текущего местоположения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16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3">
            <a:hlinkClick r:id="" action="ppaction://media"/>
            <a:extLst>
              <a:ext uri="{FF2B5EF4-FFF2-40B4-BE49-F238E27FC236}">
                <a16:creationId xmlns:a16="http://schemas.microsoft.com/office/drawing/2014/main" id="{A04C44AE-E1AE-42A3-A522-8BAC760BBB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400"/>
            <a:ext cx="12192000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104</Words>
  <Application>Microsoft Office PowerPoint</Application>
  <PresentationFormat>Широкоэкранный</PresentationFormat>
  <Paragraphs>32</Paragraphs>
  <Slides>10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Тема Office</vt:lpstr>
      <vt:lpstr>Презентация PowerPoint</vt:lpstr>
      <vt:lpstr>Туристические проблемы</vt:lpstr>
      <vt:lpstr>Решение</vt:lpstr>
      <vt:lpstr>Отслеживание пути туриста</vt:lpstr>
      <vt:lpstr>История города</vt:lpstr>
      <vt:lpstr>Система рейтинга</vt:lpstr>
      <vt:lpstr>Аналоги HERISTURI</vt:lpstr>
      <vt:lpstr>Нынешняя реализация </vt:lpstr>
      <vt:lpstr>Презентация PowerPoint</vt:lpstr>
      <vt:lpstr>Благодарим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HistoryMapsHere</dc:title>
  <dc:creator>konstantin potapov</dc:creator>
  <cp:lastModifiedBy>Залкин Виктор Михайлович</cp:lastModifiedBy>
  <cp:revision>24</cp:revision>
  <dcterms:created xsi:type="dcterms:W3CDTF">2018-07-29T08:10:48Z</dcterms:created>
  <dcterms:modified xsi:type="dcterms:W3CDTF">2018-07-30T12:44:11Z</dcterms:modified>
</cp:coreProperties>
</file>